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305" r:id="rId5"/>
    <p:sldId id="312" r:id="rId6"/>
    <p:sldId id="317" r:id="rId7"/>
    <p:sldId id="315" r:id="rId8"/>
    <p:sldId id="314" r:id="rId9"/>
    <p:sldId id="311" r:id="rId10"/>
    <p:sldId id="313" r:id="rId11"/>
    <p:sldId id="31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3" autoAdjust="0"/>
    <p:restoredTop sz="94619" autoAdjust="0"/>
  </p:normalViewPr>
  <p:slideViewPr>
    <p:cSldViewPr snapToGrid="0">
      <p:cViewPr>
        <p:scale>
          <a:sx n="77" d="100"/>
          <a:sy n="77" d="100"/>
        </p:scale>
        <p:origin x="99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9A430-D0EC-4FEA-941F-A95E0E9FCA83}" type="datetime1">
              <a:rPr lang="ru-RU" smtClean="0"/>
              <a:t>10.12.2024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6D54-5E61-4F3C-B066-8470BD40BA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23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28347-45D4-48B2-A8A0-75527CA2762F}" type="datetime1">
              <a:rPr lang="ru-RU" smtClean="0"/>
              <a:pPr/>
              <a:t>10.12.2024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173A-46C7-4F17-8E95-C73D22B349D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519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38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73A-46C7-4F17-8E95-C73D22B349D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0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74446-0D82-443C-8AFD-682D44A183A3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5AE0A6-AE2B-4C49-BA75-7BA2ACB2C23C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3386-0315-479D-81C8-27C4FD29D612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8604-788F-4850-84AF-6269D4B17CC1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8A2DE-79AC-4075-B206-4194C04F91F9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B2A61-D19A-47FE-AAEB-5AC16A888E17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79550-AFE4-4EC7-8B44-270A37C97770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621F0-CFA1-4455-A12D-47E9D56C2EC0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CB15-F025-41E8-86E1-A55476DEC666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F135E-3AD9-41EC-92CC-A474A06DAF83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4158B-603E-46FF-BA72-F578C98839A9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47C1B-E834-4502-ACBB-3DA5515A85BC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DE2C4-767E-4DFC-AD38-567F6E616C71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840EC-898F-4F78-8071-F09B72C77939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B1123-4ED8-486C-9D8E-3BC681804A1E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6EEBA-16E0-4D3B-9D2A-D399868517F1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625C-BDC8-46C7-BABF-CDDBAD37B4A6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450BE322-48D2-4A41-98CB-AF35E212B261}" type="datetime1">
              <a:rPr lang="ru-RU" noProof="0" smtClean="0"/>
              <a:t>10.12.2024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Полилиния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660088" cy="2287229"/>
          </a:xfrm>
        </p:spPr>
        <p:txBody>
          <a:bodyPr rtlCol="0">
            <a:normAutofit/>
          </a:bodyPr>
          <a:lstStyle/>
          <a:p>
            <a:pPr algn="l"/>
            <a:r>
              <a:rPr lang="ru-RU" sz="4400" dirty="0"/>
              <a:t>Телеграм-бот предсказатель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ru-RU" sz="1800" dirty="0" err="1">
                <a:solidFill>
                  <a:srgbClr val="FC05CB"/>
                </a:solidFill>
              </a:rPr>
              <a:t>Подолянская</a:t>
            </a:r>
            <a:r>
              <a:rPr lang="ru-RU" sz="1800" dirty="0">
                <a:solidFill>
                  <a:srgbClr val="FC05CB"/>
                </a:solidFill>
              </a:rPr>
              <a:t> Юлия, БЦМТ221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Приложения в Google Play – Гадания по книге">
            <a:extLst>
              <a:ext uri="{FF2B5EF4-FFF2-40B4-BE49-F238E27FC236}">
                <a16:creationId xmlns:a16="http://schemas.microsoft.com/office/drawing/2014/main" id="{00BBCEB9-B2F6-98C1-ADCA-E42FD267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55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9BE63-7410-1B37-9A87-1BB27930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85EAE-A750-76F9-6A60-A3FABD4C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Гадание по песням</a:t>
            </a:r>
          </a:p>
          <a:p>
            <a:r>
              <a:rPr lang="ru-RU" dirty="0"/>
              <a:t>Поддержка песнями</a:t>
            </a:r>
          </a:p>
          <a:p>
            <a:r>
              <a:rPr lang="ru-RU" dirty="0"/>
              <a:t>Советы песнями</a:t>
            </a:r>
          </a:p>
        </p:txBody>
      </p:sp>
    </p:spTree>
    <p:extLst>
      <p:ext uri="{BB962C8B-B14F-4D97-AF65-F5344CB8AC3E}">
        <p14:creationId xmlns:p14="http://schemas.microsoft.com/office/powerpoint/2010/main" val="167532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7F759-9413-BFB7-ACBB-421A1C38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0EB4A-FD63-0AA6-7ED6-0E8FE833C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подходящие песни</a:t>
            </a:r>
          </a:p>
          <a:p>
            <a:r>
              <a:rPr lang="ru-RU" dirty="0"/>
              <a:t>Найти информацию о том, как писать бот</a:t>
            </a:r>
          </a:p>
          <a:p>
            <a:r>
              <a:rPr lang="ru-RU" dirty="0"/>
              <a:t>Написать его</a:t>
            </a:r>
          </a:p>
        </p:txBody>
      </p:sp>
    </p:spTree>
    <p:extLst>
      <p:ext uri="{BB962C8B-B14F-4D97-AF65-F5344CB8AC3E}">
        <p14:creationId xmlns:p14="http://schemas.microsoft.com/office/powerpoint/2010/main" val="195618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42CB0-42D6-1178-9925-C25E9E1C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5BFE72-9C38-3DA2-AD57-89DA0EFD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Обратиться в </a:t>
            </a:r>
            <a:r>
              <a:rPr lang="en-US" dirty="0" err="1"/>
              <a:t>BotFather</a:t>
            </a:r>
            <a:r>
              <a:rPr lang="en-US" dirty="0"/>
              <a:t> </a:t>
            </a:r>
            <a:r>
              <a:rPr lang="ru-RU" dirty="0"/>
              <a:t>для создания </a:t>
            </a:r>
            <a:r>
              <a:rPr lang="ru-RU" dirty="0" err="1"/>
              <a:t>телеграм</a:t>
            </a:r>
            <a:r>
              <a:rPr lang="ru-RU" dirty="0"/>
              <a:t> бота</a:t>
            </a:r>
          </a:p>
          <a:p>
            <a:r>
              <a:rPr lang="ru-RU" dirty="0" err="1"/>
              <a:t>Повзаимодействовать</a:t>
            </a:r>
            <a:r>
              <a:rPr lang="ru-RU" dirty="0"/>
              <a:t> с ботом</a:t>
            </a:r>
          </a:p>
          <a:p>
            <a:r>
              <a:rPr lang="ru-RU" dirty="0"/>
              <a:t>Написать код в </a:t>
            </a:r>
            <a:r>
              <a:rPr lang="en-US" dirty="0"/>
              <a:t>google collab</a:t>
            </a:r>
          </a:p>
          <a:p>
            <a:r>
              <a:rPr lang="ru-RU" dirty="0"/>
              <a:t>Найти подходящие тексты песен</a:t>
            </a:r>
          </a:p>
          <a:p>
            <a:r>
              <a:rPr lang="ru-RU" dirty="0"/>
              <a:t>Запустить бот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998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D897B-F0D1-2B12-4878-6CFB0D34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77458"/>
            <a:ext cx="10353762" cy="1257300"/>
          </a:xfrm>
        </p:spPr>
        <p:txBody>
          <a:bodyPr/>
          <a:lstStyle/>
          <a:p>
            <a:r>
              <a:rPr lang="ru-RU" dirty="0"/>
              <a:t>Посмотрим на код</a:t>
            </a:r>
          </a:p>
        </p:txBody>
      </p:sp>
    </p:spTree>
    <p:extLst>
      <p:ext uri="{BB962C8B-B14F-4D97-AF65-F5344CB8AC3E}">
        <p14:creationId xmlns:p14="http://schemas.microsoft.com/office/powerpoint/2010/main" val="105649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0EBB2D01-D4FE-B612-BFF3-2035B46E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09600"/>
            <a:ext cx="10353762" cy="5181599"/>
          </a:xfrm>
        </p:spPr>
        <p:txBody>
          <a:bodyPr>
            <a:normAutofit fontScale="32500" lnSpcReduction="20000"/>
          </a:bodyPr>
          <a:lstStyle/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telebot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random</a:t>
            </a: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 = 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тексты песен Михаила Щербакова'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text2 = 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поддерживающие строчки из моих любимых песен'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text.split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'.'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делим тексты песен на предложения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textl2 = text2.split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'\n'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делим строчки на строчки)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br>
              <a:rPr lang="ru-RU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 = 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ru-RU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_____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токен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id_user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43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522033803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мой 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id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Создаем экземпляр бота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 = </a:t>
            </a: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telebot.TeleBot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b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message = 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приветственное сообщение'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#Отправляем сообщение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id_user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message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Функция, обрабатывающая команду /</a:t>
            </a:r>
            <a:r>
              <a:rPr lang="en-US" sz="43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start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@bot.message_handler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commands=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"start"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start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m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43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res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43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43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m.chat.id</a:t>
            </a:r>
            <a:r>
              <a:rPr lang="en-US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43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3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43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приветственное сообщение'</a:t>
            </a:r>
            <a:r>
              <a:rPr lang="ru-RU" sz="43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43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4A05D9E-6994-C877-6E06-166191D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21554"/>
            <a:ext cx="10353762" cy="5169646"/>
          </a:xfrm>
        </p:spPr>
        <p:txBody>
          <a:bodyPr>
            <a:normAutofit fontScale="62500" lnSpcReduction="20000"/>
          </a:bodyPr>
          <a:lstStyle/>
          <a:p>
            <a:pPr marL="36900" indent="0" defTabSz="36000">
              <a:lnSpc>
                <a:spcPct val="70000"/>
              </a:lnSpc>
              <a:buNone/>
            </a:pPr>
            <a:r>
              <a:rPr lang="ru-RU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#функция для команды /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predict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@bot.message_handler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commands=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"predict"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predict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m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res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random.randint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m.chat.id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]}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функция для команды /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support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@bot.message_handler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commands=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"support"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support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m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res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random.randint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m.chat.id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textl2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]}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функция для любого текста</a:t>
            </a:r>
            <a:endParaRPr lang="ru-RU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ru-RU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@</a:t>
            </a:r>
            <a:r>
              <a:rPr lang="en-US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bot.message_handler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content_types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'text'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handle_text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мне'</a:t>
            </a:r>
            <a: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message.text.lower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message.chat.id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Не время для '</a:t>
            </a:r>
            <a: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message.text.lower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 </a:t>
            </a:r>
            <a:r>
              <a:rPr lang="ru-RU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лучше послушай песню'</a:t>
            </a:r>
            <a:r>
              <a:rPr lang="ru-RU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bot.send_message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message.chat.id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Я тебя не понял, но лучше послушай какую-нибудь песню'</a:t>
            </a:r>
            <a:r>
              <a:rPr lang="ru-RU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b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br>
              <a:rPr lang="ru-RU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ru-RU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Запускаем бота</a:t>
            </a:r>
            <a:endParaRPr lang="ru-RU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6900" indent="0" defTabSz="36000">
              <a:lnSpc>
                <a:spcPct val="70000"/>
              </a:lnSpc>
              <a:buNone/>
            </a:pP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bot.polling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none_stop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interval=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915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0DB350-F9E4-5B09-EB87-14E38FD9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73" y="116541"/>
            <a:ext cx="5032389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80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4_TF00934815.potx" id="{E97EFD13-8D53-4340-9174-4BC61AD6E615}" vid="{B9708897-9EEF-4C36-8642-E3152B33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{E955DAA9-9CF5-41E9-B66C-33FF057793E1}tf00934815_win32</Template>
  <TotalTime>144</TotalTime>
  <Words>437</Words>
  <Application>Microsoft Office PowerPoint</Application>
  <PresentationFormat>Широкоэкранный</PresentationFormat>
  <Paragraphs>56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Times New Roman</vt:lpstr>
      <vt:lpstr>Wingdings 2</vt:lpstr>
      <vt:lpstr>СланецVTI</vt:lpstr>
      <vt:lpstr>Телеграм-бот предсказатель</vt:lpstr>
      <vt:lpstr>Цели</vt:lpstr>
      <vt:lpstr>Задачи</vt:lpstr>
      <vt:lpstr>План создания</vt:lpstr>
      <vt:lpstr>Посмотрим на код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Олег Заславский</dc:creator>
  <cp:lastModifiedBy>Олег Заславский</cp:lastModifiedBy>
  <cp:revision>2</cp:revision>
  <dcterms:created xsi:type="dcterms:W3CDTF">2024-12-10T11:57:29Z</dcterms:created>
  <dcterms:modified xsi:type="dcterms:W3CDTF">2024-12-10T14:22:26Z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